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92" autoAdjust="0"/>
    <p:restoredTop sz="86325" autoAdjust="0"/>
  </p:normalViewPr>
  <p:slideViewPr>
    <p:cSldViewPr>
      <p:cViewPr varScale="1">
        <p:scale>
          <a:sx n="73" d="100"/>
          <a:sy n="73" d="100"/>
        </p:scale>
        <p:origin x="110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4717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81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1" baseType="lpstr">
      <vt:lpstr>Calibri</vt:lpstr>
      <vt:lpstr>Constantia</vt:lpstr>
      <vt:lpstr>Wingdings 2</vt:lpstr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Lis Winther</cp:lastModifiedBy>
  <cp:revision>11</cp:revision>
  <dcterms:created xsi:type="dcterms:W3CDTF">2007-07-03T08:08:47Z</dcterms:created>
  <dcterms:modified xsi:type="dcterms:W3CDTF">2016-07-07T07:39:11Z</dcterms:modified>
</cp:coreProperties>
</file>